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6" r:id="rId4"/>
    <p:sldId id="268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7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8F6"/>
    <a:srgbClr val="904B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BE03A7-8CFE-41A2-BB5F-E840357846C8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512C2E-35FF-4651-AC19-28DD1FAB38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9139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B4D563-7666-4789-9F35-92CDC5E0C0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6413384-51A4-42A3-925B-7CB0DEABA1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4F2B950-34B2-4D5E-8A1C-3A5EC5609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987DB-228C-445C-885B-F530D28C7043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3E5B5E-1B6E-4089-93F3-42A3D9B8B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DC6F2E-6F15-4B04-AED6-F97D30126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81F85-0AFE-4AF6-9F55-908E905DF6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5378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DC7290-3950-412E-AF3B-3EACEB5EC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51C7AB9-D1F2-4961-84C1-AFC955B13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DFD6378-BC02-4762-B793-5735389DA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987DB-228C-445C-885B-F530D28C7043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BA7AB7-DC4D-4EC3-98AF-6945F3EEF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7E973CE-69B2-4878-835C-D640A89C9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81F85-0AFE-4AF6-9F55-908E905DF6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5554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B44C991-29BB-46E4-A943-660D354A85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7A90FEB-EF92-4FAA-A35E-F55C41F70F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45F4F1-7D48-4FC7-A5C0-066818CBD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987DB-228C-445C-885B-F530D28C7043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34582F4-2C72-4490-8FEB-BC587F544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BDF580-A4BA-4D9F-832E-0E986CFE2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81F85-0AFE-4AF6-9F55-908E905DF6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8985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3C523A-DF84-4C5E-8A08-C2C1E32DD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1FF9EFE-4C58-487E-BA7C-52C6ABEEA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B1FFCB-7E86-49B8-9096-D7BAEEEF9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987DB-228C-445C-885B-F530D28C7043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182FDA3-8673-4FC3-94F3-C69790E63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F90FDE-54FD-4526-B1D1-D13FD9205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81F85-0AFE-4AF6-9F55-908E905DF6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3631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7EB559-0E27-4E12-AA8E-B66EDC69A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E3BC469-5346-4758-A17C-19C14FDA50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AC954B4-0C9D-490E-833D-539019C94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987DB-228C-445C-885B-F530D28C7043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BE6DCF1-D9A1-4767-AD43-2408F27A1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41EF01-D64A-4068-9DA1-9281F4C4F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81F85-0AFE-4AF6-9F55-908E905DF6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9489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F930D2-7BCC-4014-9F84-C78B9CCBD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19B1EC-D371-46A1-BE27-6CEBAEAD52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FA97B2D-9070-4A56-8C23-25CA30D0F3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52C8BE5-3E10-4B63-920E-91EB3CD8C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987DB-228C-445C-885B-F530D28C7043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059D81E-CB02-4D43-A038-65CE073EA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FF40A1A-CAED-45DF-885B-FC7C58981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81F85-0AFE-4AF6-9F55-908E905DF6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3804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E217B9-E8DD-41B2-B8C4-BBBB5EE88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C80DC1-D5FF-4B4C-A330-708C2D8EB6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7992F8B-3833-4B11-8424-8CB918BC76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9279B6F-935E-4147-8CE2-547E3EADF9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81B0301-EE9D-420E-B972-F70DB709E7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58255C1-38D8-4BF7-ADB4-A8D1DEC73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987DB-228C-445C-885B-F530D28C7043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90A26F7-3D5F-47B6-8015-FAD15B69C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4D550E7-39D7-4928-BE29-2696C2D9E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81F85-0AFE-4AF6-9F55-908E905DF6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1850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2AC454-94E7-4754-959E-5CC6C8179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804F51F-E285-43BD-9474-07F477E3A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987DB-228C-445C-885B-F530D28C7043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03B015B-DB3C-4AD8-8175-796E78A7D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F642098-60A5-4804-A62E-FD30C9224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81F85-0AFE-4AF6-9F55-908E905DF6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5158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D26D7F1-165C-46BD-A2E4-4A9D9446E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987DB-228C-445C-885B-F530D28C7043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D311AE4-3471-4C1C-9ACA-9ED60DA78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A53C2E5-FF7F-4FCB-AF9E-D82636DB2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81F85-0AFE-4AF6-9F55-908E905DF6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2410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9C51AC-2B7B-4191-989C-37964A582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9CB71CE-AE95-4C4B-8782-BAFD39FFC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59C8802-3343-4961-A5A8-12A16A84E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157530A-9E52-45BF-AE49-10F6A111B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987DB-228C-445C-885B-F530D28C7043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C292D43-A053-4F30-A18C-019517DAD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E3EADD-3222-4666-A54E-290D5C9C7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81F85-0AFE-4AF6-9F55-908E905DF6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2129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8A70B4-8D69-4BB5-B71E-2E71FD5EA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AB8E710-5685-412C-836B-388D7AD4BD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F7BBF0F-089B-429E-BED6-934CD35BE2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4C7D8A9-FA44-44B4-BC0A-73C9FF066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987DB-228C-445C-885B-F530D28C7043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BEC3764-BC83-4E72-975C-2B4DEE2D6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CA17D9F-D1B8-4AAB-A8C4-1EC6692CC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81F85-0AFE-4AF6-9F55-908E905DF6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7423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32E15-DBD2-4C90-B3F7-A5D0D40FF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41E24B4-2FC4-4D55-A8A9-CE97C9558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F9C5FB9-2490-4E75-9224-197FCB9E32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987DB-228C-445C-885B-F530D28C7043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1AFBAA7-EC4C-49A2-8E81-F7C2C00ACA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D56E60B-CDF2-4381-BC51-1E7774E95A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81F85-0AFE-4AF6-9F55-908E905DF6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500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85D57A-3D1D-4C0A-9248-20B46776C4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 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B6FB03A-A5CE-450C-AFB6-A00D9EF861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ru-RU" sz="32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Аналитическая модель и пользовательские сценарии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149E66-B3C7-43E1-ACA2-276FAC2807C5}"/>
              </a:ext>
            </a:extLst>
          </p:cNvPr>
          <p:cNvSpPr txBox="1"/>
          <p:nvPr/>
        </p:nvSpPr>
        <p:spPr>
          <a:xfrm>
            <a:off x="10164278" y="5881036"/>
            <a:ext cx="1568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i="1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Команда 4.1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0C58FC1-98EB-4BCD-BCE2-9C40AD873E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752" y="2334766"/>
            <a:ext cx="3904496" cy="1094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6815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E4CD806-AB1D-475B-82B2-3DD5556F32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53" y="5998659"/>
            <a:ext cx="1653171" cy="463251"/>
          </a:xfrm>
          <a:prstGeom prst="rect">
            <a:avLst/>
          </a:prstGeom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ACEA9AF-620F-4971-A0C7-AFD1CCF54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11247" y="6047721"/>
            <a:ext cx="2743200" cy="365125"/>
          </a:xfrm>
        </p:spPr>
        <p:txBody>
          <a:bodyPr/>
          <a:lstStyle/>
          <a:p>
            <a:fld id="{A7A81F85-0AFE-4AF6-9F55-908E905DF62E}" type="slidenum">
              <a:rPr lang="ru-RU" sz="2000" smtClean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ru-RU" sz="2000" dirty="0">
              <a:solidFill>
                <a:srgbClr val="904B3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CDC63-040D-4F88-8736-07A2220B48AD}"/>
              </a:ext>
            </a:extLst>
          </p:cNvPr>
          <p:cNvSpPr txBox="1"/>
          <p:nvPr/>
        </p:nvSpPr>
        <p:spPr>
          <a:xfrm>
            <a:off x="637553" y="537602"/>
            <a:ext cx="11153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Пользовательские сценарии </a:t>
            </a:r>
          </a:p>
          <a:p>
            <a:r>
              <a:rPr lang="ru-RU" sz="2400" i="1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Авторизованный пользователь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91395E3-FE5E-4689-9963-AE148B47F0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63013" y="808523"/>
            <a:ext cx="2358429" cy="524095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4EB053-236F-4022-963C-76C7C98135B6}"/>
              </a:ext>
            </a:extLst>
          </p:cNvPr>
          <p:cNvSpPr txBox="1"/>
          <p:nvPr/>
        </p:nvSpPr>
        <p:spPr>
          <a:xfrm>
            <a:off x="637552" y="3105834"/>
            <a:ext cx="5349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Участие в мероприятии</a:t>
            </a:r>
          </a:p>
        </p:txBody>
      </p:sp>
    </p:spTree>
    <p:extLst>
      <p:ext uri="{BB962C8B-B14F-4D97-AF65-F5344CB8AC3E}">
        <p14:creationId xmlns:p14="http://schemas.microsoft.com/office/powerpoint/2010/main" val="266969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E4CD806-AB1D-475B-82B2-3DD5556F32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53" y="5998659"/>
            <a:ext cx="1653171" cy="463251"/>
          </a:xfrm>
          <a:prstGeom prst="rect">
            <a:avLst/>
          </a:prstGeom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ACEA9AF-620F-4971-A0C7-AFD1CCF54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11247" y="6047721"/>
            <a:ext cx="2743200" cy="365125"/>
          </a:xfrm>
        </p:spPr>
        <p:txBody>
          <a:bodyPr/>
          <a:lstStyle/>
          <a:p>
            <a:fld id="{A7A81F85-0AFE-4AF6-9F55-908E905DF62E}" type="slidenum">
              <a:rPr lang="ru-RU" sz="2000" smtClean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lang="ru-RU" sz="2000" dirty="0">
              <a:solidFill>
                <a:srgbClr val="904B3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CDC63-040D-4F88-8736-07A2220B48AD}"/>
              </a:ext>
            </a:extLst>
          </p:cNvPr>
          <p:cNvSpPr txBox="1"/>
          <p:nvPr/>
        </p:nvSpPr>
        <p:spPr>
          <a:xfrm>
            <a:off x="637553" y="537602"/>
            <a:ext cx="11153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Пользовательские сценарии </a:t>
            </a:r>
          </a:p>
          <a:p>
            <a:r>
              <a:rPr lang="ru-RU" sz="2400" i="1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Авторизованный пользователь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91395E3-FE5E-4689-9963-AE148B47F0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63013" y="808523"/>
            <a:ext cx="2358429" cy="524095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4EB053-236F-4022-963C-76C7C98135B6}"/>
              </a:ext>
            </a:extLst>
          </p:cNvPr>
          <p:cNvSpPr txBox="1"/>
          <p:nvPr/>
        </p:nvSpPr>
        <p:spPr>
          <a:xfrm>
            <a:off x="637552" y="3105834"/>
            <a:ext cx="5349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клуба</a:t>
            </a:r>
          </a:p>
        </p:txBody>
      </p:sp>
    </p:spTree>
    <p:extLst>
      <p:ext uri="{BB962C8B-B14F-4D97-AF65-F5344CB8AC3E}">
        <p14:creationId xmlns:p14="http://schemas.microsoft.com/office/powerpoint/2010/main" val="4028393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E4CD806-AB1D-475B-82B2-3DD5556F32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53" y="5998659"/>
            <a:ext cx="1653171" cy="463251"/>
          </a:xfrm>
          <a:prstGeom prst="rect">
            <a:avLst/>
          </a:prstGeom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ACEA9AF-620F-4971-A0C7-AFD1CCF54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11247" y="6047721"/>
            <a:ext cx="2743200" cy="365125"/>
          </a:xfrm>
        </p:spPr>
        <p:txBody>
          <a:bodyPr/>
          <a:lstStyle/>
          <a:p>
            <a:fld id="{A7A81F85-0AFE-4AF6-9F55-908E905DF62E}" type="slidenum">
              <a:rPr lang="ru-RU" sz="2000" smtClean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 lang="ru-RU" sz="2000" dirty="0">
              <a:solidFill>
                <a:srgbClr val="904B3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CDC63-040D-4F88-8736-07A2220B48AD}"/>
              </a:ext>
            </a:extLst>
          </p:cNvPr>
          <p:cNvSpPr txBox="1"/>
          <p:nvPr/>
        </p:nvSpPr>
        <p:spPr>
          <a:xfrm>
            <a:off x="637553" y="537602"/>
            <a:ext cx="11153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Пользовательские сценарии</a:t>
            </a:r>
          </a:p>
          <a:p>
            <a:r>
              <a:rPr lang="ru-RU" sz="2400" i="1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Авторизованный пользователь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91395E3-FE5E-4689-9963-AE148B47F0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63013" y="808523"/>
            <a:ext cx="2358429" cy="524095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4EB053-236F-4022-963C-76C7C98135B6}"/>
              </a:ext>
            </a:extLst>
          </p:cNvPr>
          <p:cNvSpPr txBox="1"/>
          <p:nvPr/>
        </p:nvSpPr>
        <p:spPr>
          <a:xfrm>
            <a:off x="637552" y="3105834"/>
            <a:ext cx="5349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Редактирование клуба</a:t>
            </a:r>
          </a:p>
        </p:txBody>
      </p:sp>
    </p:spTree>
    <p:extLst>
      <p:ext uri="{BB962C8B-B14F-4D97-AF65-F5344CB8AC3E}">
        <p14:creationId xmlns:p14="http://schemas.microsoft.com/office/powerpoint/2010/main" val="3209299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DE2D54E-8CD2-47FB-B231-B418922C74D1}"/>
              </a:ext>
            </a:extLst>
          </p:cNvPr>
          <p:cNvSpPr txBox="1"/>
          <p:nvPr/>
        </p:nvSpPr>
        <p:spPr>
          <a:xfrm>
            <a:off x="635266" y="904774"/>
            <a:ext cx="651630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Состав команды</a:t>
            </a:r>
          </a:p>
          <a:p>
            <a:endParaRPr lang="ru-RU" sz="2800" dirty="0">
              <a:solidFill>
                <a:srgbClr val="904B3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Мария Ларина – </a:t>
            </a:r>
            <a:r>
              <a:rPr lang="en-US" sz="28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lead, </a:t>
            </a:r>
            <a:r>
              <a:rPr lang="ru-RU" sz="28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технический писатель, мобильный разработчик</a:t>
            </a:r>
          </a:p>
          <a:p>
            <a:endParaRPr lang="ru-RU" sz="2800" dirty="0">
              <a:solidFill>
                <a:srgbClr val="904B3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Александр Котов – системный аналитик, </a:t>
            </a:r>
            <a:r>
              <a:rPr lang="en-US" sz="28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backend </a:t>
            </a:r>
            <a:r>
              <a:rPr lang="ru-RU" sz="28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разработчик</a:t>
            </a:r>
          </a:p>
          <a:p>
            <a:endParaRPr lang="ru-RU" sz="2800" dirty="0">
              <a:solidFill>
                <a:srgbClr val="904B3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Евгений Федосеев – бизнес-аналитик, мобильный разработчик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2CD8F4F-796B-47F0-B4E1-496965D8F7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57546" y="1919647"/>
            <a:ext cx="3018706" cy="30187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E04A84-F830-4BBA-8DFF-D3F4FBAC6D8C}"/>
              </a:ext>
            </a:extLst>
          </p:cNvPr>
          <p:cNvSpPr txBox="1"/>
          <p:nvPr/>
        </p:nvSpPr>
        <p:spPr>
          <a:xfrm>
            <a:off x="7377064" y="904774"/>
            <a:ext cx="41796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репозиторий</a:t>
            </a:r>
          </a:p>
        </p:txBody>
      </p:sp>
    </p:spTree>
    <p:extLst>
      <p:ext uri="{BB962C8B-B14F-4D97-AF65-F5344CB8AC3E}">
        <p14:creationId xmlns:p14="http://schemas.microsoft.com/office/powerpoint/2010/main" val="1628498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E4CD806-AB1D-475B-82B2-3DD5556F32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53" y="5998659"/>
            <a:ext cx="1653171" cy="463251"/>
          </a:xfrm>
          <a:prstGeom prst="rect">
            <a:avLst/>
          </a:prstGeom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ACEA9AF-620F-4971-A0C7-AFD1CCF54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11247" y="6047721"/>
            <a:ext cx="2743200" cy="365125"/>
          </a:xfrm>
        </p:spPr>
        <p:txBody>
          <a:bodyPr/>
          <a:lstStyle/>
          <a:p>
            <a:fld id="{A7A81F85-0AFE-4AF6-9F55-908E905DF62E}" type="slidenum">
              <a:rPr lang="ru-RU" sz="2000" smtClean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 lang="ru-RU" sz="2000" dirty="0">
              <a:solidFill>
                <a:srgbClr val="904B3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CDC63-040D-4F88-8736-07A2220B48AD}"/>
              </a:ext>
            </a:extLst>
          </p:cNvPr>
          <p:cNvSpPr txBox="1"/>
          <p:nvPr/>
        </p:nvSpPr>
        <p:spPr>
          <a:xfrm>
            <a:off x="637553" y="537602"/>
            <a:ext cx="11153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Firebase Google Analytics. </a:t>
            </a:r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 параметры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E66F3E-DA9C-4FCE-9609-DC37653501EC}"/>
              </a:ext>
            </a:extLst>
          </p:cNvPr>
          <p:cNvSpPr txBox="1"/>
          <p:nvPr/>
        </p:nvSpPr>
        <p:spPr>
          <a:xfrm>
            <a:off x="610963" y="1166842"/>
            <a:ext cx="1053966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приложении отслеживаются следующие события:</a:t>
            </a:r>
          </a:p>
          <a:p>
            <a:endParaRPr lang="ru-RU" sz="2400" dirty="0">
              <a:solidFill>
                <a:srgbClr val="904B3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Первый запуск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Начало сессии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Просмотр страницы клуба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Просмотр страницы списка мероприятий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Участие в мероприятии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клуба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Выбор интересов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Регистрация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Авторизация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Выход из профиля</a:t>
            </a:r>
          </a:p>
        </p:txBody>
      </p:sp>
    </p:spTree>
    <p:extLst>
      <p:ext uri="{BB962C8B-B14F-4D97-AF65-F5344CB8AC3E}">
        <p14:creationId xmlns:p14="http://schemas.microsoft.com/office/powerpoint/2010/main" val="2796935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E4CD806-AB1D-475B-82B2-3DD5556F32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53" y="5998659"/>
            <a:ext cx="1653171" cy="463251"/>
          </a:xfrm>
          <a:prstGeom prst="rect">
            <a:avLst/>
          </a:prstGeom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ACEA9AF-620F-4971-A0C7-AFD1CCF54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11247" y="6047721"/>
            <a:ext cx="2743200" cy="365125"/>
          </a:xfrm>
        </p:spPr>
        <p:txBody>
          <a:bodyPr/>
          <a:lstStyle/>
          <a:p>
            <a:fld id="{A7A81F85-0AFE-4AF6-9F55-908E905DF62E}" type="slidenum">
              <a:rPr lang="ru-RU" sz="2000" smtClean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ru-RU" sz="2000" dirty="0">
              <a:solidFill>
                <a:srgbClr val="904B3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CDC63-040D-4F88-8736-07A2220B48AD}"/>
              </a:ext>
            </a:extLst>
          </p:cNvPr>
          <p:cNvSpPr txBox="1"/>
          <p:nvPr/>
        </p:nvSpPr>
        <p:spPr>
          <a:xfrm>
            <a:off x="637553" y="537602"/>
            <a:ext cx="11153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Firebase Google Analytics</a:t>
            </a:r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Исследование воронок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AB4F05-D38D-4614-9BEE-8977D422C015}"/>
              </a:ext>
            </a:extLst>
          </p:cNvPr>
          <p:cNvSpPr txBox="1"/>
          <p:nvPr/>
        </p:nvSpPr>
        <p:spPr>
          <a:xfrm>
            <a:off x="637553" y="1205190"/>
            <a:ext cx="2172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Регистрация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E63233-A303-49AD-BC85-63B82A681A84}"/>
              </a:ext>
            </a:extLst>
          </p:cNvPr>
          <p:cNvSpPr txBox="1"/>
          <p:nvPr/>
        </p:nvSpPr>
        <p:spPr>
          <a:xfrm>
            <a:off x="3499596" y="1205186"/>
            <a:ext cx="21727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Подписка на клуб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85A331-4813-4853-9AE7-7F27FE39258A}"/>
              </a:ext>
            </a:extLst>
          </p:cNvPr>
          <p:cNvSpPr txBox="1"/>
          <p:nvPr/>
        </p:nvSpPr>
        <p:spPr>
          <a:xfrm>
            <a:off x="6361640" y="1205187"/>
            <a:ext cx="21727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клуба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045E68-6EFE-406E-975C-6904586B43F3}"/>
              </a:ext>
            </a:extLst>
          </p:cNvPr>
          <p:cNvSpPr txBox="1"/>
          <p:nvPr/>
        </p:nvSpPr>
        <p:spPr>
          <a:xfrm>
            <a:off x="9381688" y="1205188"/>
            <a:ext cx="21727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Участие в мероприятии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F474970-E14B-4D70-A904-03D458887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553" y="2276032"/>
            <a:ext cx="2562583" cy="259116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832E399-B045-4702-A7B1-427207BD6B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340" y="2276032"/>
            <a:ext cx="2524477" cy="3057952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8F9CA72-B66E-41E1-9654-F71FA3FBB2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7694" y="2276032"/>
            <a:ext cx="2524477" cy="2800741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3CAA2517-18A0-42A1-8D97-B8FE5ADDA8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02986" y="2276032"/>
            <a:ext cx="2534004" cy="277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683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E4CD806-AB1D-475B-82B2-3DD5556F32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53" y="5998659"/>
            <a:ext cx="1653171" cy="463251"/>
          </a:xfrm>
          <a:prstGeom prst="rect">
            <a:avLst/>
          </a:prstGeom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ACEA9AF-620F-4971-A0C7-AFD1CCF54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11247" y="6047721"/>
            <a:ext cx="2743200" cy="365125"/>
          </a:xfrm>
        </p:spPr>
        <p:txBody>
          <a:bodyPr/>
          <a:lstStyle/>
          <a:p>
            <a:fld id="{A7A81F85-0AFE-4AF6-9F55-908E905DF62E}" type="slidenum">
              <a:rPr lang="ru-RU" sz="2000" smtClean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ru-RU" sz="2000" dirty="0">
              <a:solidFill>
                <a:srgbClr val="904B3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CDC63-040D-4F88-8736-07A2220B48AD}"/>
              </a:ext>
            </a:extLst>
          </p:cNvPr>
          <p:cNvSpPr txBox="1"/>
          <p:nvPr/>
        </p:nvSpPr>
        <p:spPr>
          <a:xfrm>
            <a:off x="637553" y="537602"/>
            <a:ext cx="11153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Пользовательские сценарии. Группы пользователей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AB4F05-D38D-4614-9BEE-8977D422C015}"/>
              </a:ext>
            </a:extLst>
          </p:cNvPr>
          <p:cNvSpPr txBox="1"/>
          <p:nvPr/>
        </p:nvSpPr>
        <p:spPr>
          <a:xfrm>
            <a:off x="637553" y="1414914"/>
            <a:ext cx="105396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Неавторизованный пользователь</a:t>
            </a:r>
          </a:p>
          <a:p>
            <a:pPr marL="342900" indent="-342900">
              <a:buFontTx/>
              <a:buChar char="-"/>
            </a:pPr>
            <a:endParaRPr lang="ru-RU" sz="2400" dirty="0">
              <a:solidFill>
                <a:srgbClr val="904B3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Авторизованный пользователь</a:t>
            </a:r>
          </a:p>
        </p:txBody>
      </p:sp>
    </p:spTree>
    <p:extLst>
      <p:ext uri="{BB962C8B-B14F-4D97-AF65-F5344CB8AC3E}">
        <p14:creationId xmlns:p14="http://schemas.microsoft.com/office/powerpoint/2010/main" val="1139044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E4CD806-AB1D-475B-82B2-3DD5556F32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53" y="5998659"/>
            <a:ext cx="1653171" cy="463251"/>
          </a:xfrm>
          <a:prstGeom prst="rect">
            <a:avLst/>
          </a:prstGeom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ACEA9AF-620F-4971-A0C7-AFD1CCF54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11247" y="6047721"/>
            <a:ext cx="2743200" cy="365125"/>
          </a:xfrm>
        </p:spPr>
        <p:txBody>
          <a:bodyPr/>
          <a:lstStyle/>
          <a:p>
            <a:fld id="{A7A81F85-0AFE-4AF6-9F55-908E905DF62E}" type="slidenum">
              <a:rPr lang="ru-RU" sz="2000" smtClean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ru-RU" sz="2000" dirty="0">
              <a:solidFill>
                <a:srgbClr val="904B3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CDC63-040D-4F88-8736-07A2220B48AD}"/>
              </a:ext>
            </a:extLst>
          </p:cNvPr>
          <p:cNvSpPr txBox="1"/>
          <p:nvPr/>
        </p:nvSpPr>
        <p:spPr>
          <a:xfrm>
            <a:off x="637553" y="537602"/>
            <a:ext cx="11153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Пользовательские сценарии </a:t>
            </a:r>
          </a:p>
          <a:p>
            <a:r>
              <a:rPr lang="ru-RU" sz="2400" i="1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Неавторизованный пользователь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91395E3-FE5E-4689-9963-AE148B47F0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63013" y="808523"/>
            <a:ext cx="2358429" cy="524095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4EB053-236F-4022-963C-76C7C98135B6}"/>
              </a:ext>
            </a:extLst>
          </p:cNvPr>
          <p:cNvSpPr txBox="1"/>
          <p:nvPr/>
        </p:nvSpPr>
        <p:spPr>
          <a:xfrm>
            <a:off x="637553" y="3105834"/>
            <a:ext cx="49088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Регистрация и вход</a:t>
            </a:r>
          </a:p>
        </p:txBody>
      </p:sp>
    </p:spTree>
    <p:extLst>
      <p:ext uri="{BB962C8B-B14F-4D97-AF65-F5344CB8AC3E}">
        <p14:creationId xmlns:p14="http://schemas.microsoft.com/office/powerpoint/2010/main" val="4226930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E4CD806-AB1D-475B-82B2-3DD5556F32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53" y="5998659"/>
            <a:ext cx="1653171" cy="463251"/>
          </a:xfrm>
          <a:prstGeom prst="rect">
            <a:avLst/>
          </a:prstGeom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ACEA9AF-620F-4971-A0C7-AFD1CCF54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11247" y="6047721"/>
            <a:ext cx="2743200" cy="365125"/>
          </a:xfrm>
        </p:spPr>
        <p:txBody>
          <a:bodyPr/>
          <a:lstStyle/>
          <a:p>
            <a:fld id="{A7A81F85-0AFE-4AF6-9F55-908E905DF62E}" type="slidenum">
              <a:rPr lang="ru-RU" sz="2000" smtClean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lang="ru-RU" sz="2000" dirty="0">
              <a:solidFill>
                <a:srgbClr val="904B3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CDC63-040D-4F88-8736-07A2220B48AD}"/>
              </a:ext>
            </a:extLst>
          </p:cNvPr>
          <p:cNvSpPr txBox="1"/>
          <p:nvPr/>
        </p:nvSpPr>
        <p:spPr>
          <a:xfrm>
            <a:off x="637553" y="537602"/>
            <a:ext cx="11153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Пользовательские сценарии</a:t>
            </a:r>
          </a:p>
          <a:p>
            <a:r>
              <a:rPr lang="ru-RU" sz="2400" i="1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Неавторизованный пользователь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91395E3-FE5E-4689-9963-AE148B47F0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63013" y="808522"/>
            <a:ext cx="2358429" cy="524095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4EB053-236F-4022-963C-76C7C98135B6}"/>
              </a:ext>
            </a:extLst>
          </p:cNvPr>
          <p:cNvSpPr txBox="1"/>
          <p:nvPr/>
        </p:nvSpPr>
        <p:spPr>
          <a:xfrm>
            <a:off x="637552" y="3105834"/>
            <a:ext cx="54584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Просмотр страницы клуба</a:t>
            </a:r>
          </a:p>
        </p:txBody>
      </p:sp>
    </p:spTree>
    <p:extLst>
      <p:ext uri="{BB962C8B-B14F-4D97-AF65-F5344CB8AC3E}">
        <p14:creationId xmlns:p14="http://schemas.microsoft.com/office/powerpoint/2010/main" val="1404046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E4CD806-AB1D-475B-82B2-3DD5556F32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53" y="5998659"/>
            <a:ext cx="1653171" cy="463251"/>
          </a:xfrm>
          <a:prstGeom prst="rect">
            <a:avLst/>
          </a:prstGeom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ACEA9AF-620F-4971-A0C7-AFD1CCF54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11247" y="6047721"/>
            <a:ext cx="2743200" cy="365125"/>
          </a:xfrm>
        </p:spPr>
        <p:txBody>
          <a:bodyPr/>
          <a:lstStyle/>
          <a:p>
            <a:fld id="{A7A81F85-0AFE-4AF6-9F55-908E905DF62E}" type="slidenum">
              <a:rPr lang="ru-RU" sz="2000" smtClean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ru-RU" sz="2000" dirty="0">
              <a:solidFill>
                <a:srgbClr val="904B3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CDC63-040D-4F88-8736-07A2220B48AD}"/>
              </a:ext>
            </a:extLst>
          </p:cNvPr>
          <p:cNvSpPr txBox="1"/>
          <p:nvPr/>
        </p:nvSpPr>
        <p:spPr>
          <a:xfrm>
            <a:off x="637553" y="537602"/>
            <a:ext cx="11153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Пользовательские сценарии </a:t>
            </a:r>
          </a:p>
          <a:p>
            <a:r>
              <a:rPr lang="ru-RU" sz="2400" i="1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Авторизованный пользователь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91395E3-FE5E-4689-9963-AE148B47F0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63013" y="808522"/>
            <a:ext cx="2358429" cy="524095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4EB053-236F-4022-963C-76C7C98135B6}"/>
              </a:ext>
            </a:extLst>
          </p:cNvPr>
          <p:cNvSpPr txBox="1"/>
          <p:nvPr/>
        </p:nvSpPr>
        <p:spPr>
          <a:xfrm>
            <a:off x="637553" y="3105834"/>
            <a:ext cx="49088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Вступление в клуб</a:t>
            </a:r>
          </a:p>
        </p:txBody>
      </p:sp>
    </p:spTree>
    <p:extLst>
      <p:ext uri="{BB962C8B-B14F-4D97-AF65-F5344CB8AC3E}">
        <p14:creationId xmlns:p14="http://schemas.microsoft.com/office/powerpoint/2010/main" val="925354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E4CD806-AB1D-475B-82B2-3DD5556F32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53" y="5998659"/>
            <a:ext cx="1653171" cy="463251"/>
          </a:xfrm>
          <a:prstGeom prst="rect">
            <a:avLst/>
          </a:prstGeom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ACEA9AF-620F-4971-A0C7-AFD1CCF54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11247" y="6047721"/>
            <a:ext cx="2743200" cy="365125"/>
          </a:xfrm>
        </p:spPr>
        <p:txBody>
          <a:bodyPr/>
          <a:lstStyle/>
          <a:p>
            <a:fld id="{A7A81F85-0AFE-4AF6-9F55-908E905DF62E}" type="slidenum">
              <a:rPr lang="ru-RU" sz="2000" smtClean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ru-RU" sz="2000" dirty="0">
              <a:solidFill>
                <a:srgbClr val="904B3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CDC63-040D-4F88-8736-07A2220B48AD}"/>
              </a:ext>
            </a:extLst>
          </p:cNvPr>
          <p:cNvSpPr txBox="1"/>
          <p:nvPr/>
        </p:nvSpPr>
        <p:spPr>
          <a:xfrm>
            <a:off x="637553" y="537602"/>
            <a:ext cx="11153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Пользовательские сценарии </a:t>
            </a:r>
          </a:p>
          <a:p>
            <a:r>
              <a:rPr lang="ru-RU" sz="2400" i="1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Авторизованный пользователь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91395E3-FE5E-4689-9963-AE148B47F0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63013" y="808523"/>
            <a:ext cx="2358429" cy="524095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4EB053-236F-4022-963C-76C7C98135B6}"/>
              </a:ext>
            </a:extLst>
          </p:cNvPr>
          <p:cNvSpPr txBox="1"/>
          <p:nvPr/>
        </p:nvSpPr>
        <p:spPr>
          <a:xfrm>
            <a:off x="637552" y="3105834"/>
            <a:ext cx="5349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комментария</a:t>
            </a:r>
          </a:p>
        </p:txBody>
      </p:sp>
    </p:spTree>
    <p:extLst>
      <p:ext uri="{BB962C8B-B14F-4D97-AF65-F5344CB8AC3E}">
        <p14:creationId xmlns:p14="http://schemas.microsoft.com/office/powerpoint/2010/main" val="1502354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E4CD806-AB1D-475B-82B2-3DD5556F32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53" y="5998659"/>
            <a:ext cx="1653171" cy="463251"/>
          </a:xfrm>
          <a:prstGeom prst="rect">
            <a:avLst/>
          </a:prstGeom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ACEA9AF-620F-4971-A0C7-AFD1CCF54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11247" y="6047721"/>
            <a:ext cx="2743200" cy="365125"/>
          </a:xfrm>
        </p:spPr>
        <p:txBody>
          <a:bodyPr/>
          <a:lstStyle/>
          <a:p>
            <a:fld id="{A7A81F85-0AFE-4AF6-9F55-908E905DF62E}" type="slidenum">
              <a:rPr lang="ru-RU" sz="2000" smtClean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ru-RU" sz="2000" dirty="0">
              <a:solidFill>
                <a:srgbClr val="904B3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CDC63-040D-4F88-8736-07A2220B48AD}"/>
              </a:ext>
            </a:extLst>
          </p:cNvPr>
          <p:cNvSpPr txBox="1"/>
          <p:nvPr/>
        </p:nvSpPr>
        <p:spPr>
          <a:xfrm>
            <a:off x="637553" y="537602"/>
            <a:ext cx="11153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Пользовательские сценарии </a:t>
            </a:r>
          </a:p>
          <a:p>
            <a:r>
              <a:rPr lang="ru-RU" sz="2400" i="1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Авторизованный пользователь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91395E3-FE5E-4689-9963-AE148B47F0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63013" y="808523"/>
            <a:ext cx="2358429" cy="524095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4EB053-236F-4022-963C-76C7C98135B6}"/>
              </a:ext>
            </a:extLst>
          </p:cNvPr>
          <p:cNvSpPr txBox="1"/>
          <p:nvPr/>
        </p:nvSpPr>
        <p:spPr>
          <a:xfrm>
            <a:off x="637552" y="3105834"/>
            <a:ext cx="5349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904B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обсуждения</a:t>
            </a:r>
          </a:p>
        </p:txBody>
      </p:sp>
    </p:spTree>
    <p:extLst>
      <p:ext uri="{BB962C8B-B14F-4D97-AF65-F5344CB8AC3E}">
        <p14:creationId xmlns:p14="http://schemas.microsoft.com/office/powerpoint/2010/main" val="117261008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</TotalTime>
  <Words>182</Words>
  <Application>Microsoft Office PowerPoint</Application>
  <PresentationFormat>Широкоэкранный</PresentationFormat>
  <Paragraphs>68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Тема Office</vt:lpstr>
      <vt:lpstr>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feDos33v.91@yandex.ru</dc:creator>
  <cp:lastModifiedBy>feDos33v.91@yandex.ru</cp:lastModifiedBy>
  <cp:revision>10</cp:revision>
  <dcterms:created xsi:type="dcterms:W3CDTF">2024-04-21T17:55:25Z</dcterms:created>
  <dcterms:modified xsi:type="dcterms:W3CDTF">2024-04-24T19:10:00Z</dcterms:modified>
</cp:coreProperties>
</file>

<file path=docProps/thumbnail.jpeg>
</file>